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0"/>
    <p:restoredTop sz="95238"/>
  </p:normalViewPr>
  <p:slideViewPr>
    <p:cSldViewPr snapToGrid="0" snapToObjects="1">
      <p:cViewPr varScale="1">
        <p:scale>
          <a:sx n="123" d="100"/>
          <a:sy n="123" d="100"/>
        </p:scale>
        <p:origin x="22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Macintosh PowerPoint</Application>
  <PresentationFormat>Breitbild</PresentationFormat>
  <Paragraphs>526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Courier New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51</cp:revision>
  <cp:lastPrinted>2020-10-26T13:37:34Z</cp:lastPrinted>
  <dcterms:created xsi:type="dcterms:W3CDTF">2020-07-27T10:13:39Z</dcterms:created>
  <dcterms:modified xsi:type="dcterms:W3CDTF">2020-11-27T10:57:22Z</dcterms:modified>
</cp:coreProperties>
</file>